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4" r:id="rId7"/>
    <p:sldId id="263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 Preston" userId="088da9d4-3f71-45f3-9aa2-9917b14a5649" providerId="ADAL" clId="{4F4A8A50-045B-4BF6-8769-BD3806C49A6B}"/>
    <pc:docChg chg="custSel addSld delSld modSld">
      <pc:chgData name="Peter Preston" userId="088da9d4-3f71-45f3-9aa2-9917b14a5649" providerId="ADAL" clId="{4F4A8A50-045B-4BF6-8769-BD3806C49A6B}" dt="2024-03-24T00:10:23.956" v="199" actId="1038"/>
      <pc:docMkLst>
        <pc:docMk/>
      </pc:docMkLst>
      <pc:sldChg chg="addSp modSp mod">
        <pc:chgData name="Peter Preston" userId="088da9d4-3f71-45f3-9aa2-9917b14a5649" providerId="ADAL" clId="{4F4A8A50-045B-4BF6-8769-BD3806C49A6B}" dt="2024-03-23T22:50:45.248" v="192" actId="6549"/>
        <pc:sldMkLst>
          <pc:docMk/>
          <pc:sldMk cId="1027057945" sldId="257"/>
        </pc:sldMkLst>
        <pc:spChg chg="mod">
          <ac:chgData name="Peter Preston" userId="088da9d4-3f71-45f3-9aa2-9917b14a5649" providerId="ADAL" clId="{4F4A8A50-045B-4BF6-8769-BD3806C49A6B}" dt="2024-03-23T22:50:45.248" v="192" actId="6549"/>
          <ac:spMkLst>
            <pc:docMk/>
            <pc:sldMk cId="1027057945" sldId="257"/>
            <ac:spMk id="2" creationId="{139AC512-873B-F285-218B-54EF63713489}"/>
          </ac:spMkLst>
        </pc:spChg>
        <pc:spChg chg="add">
          <ac:chgData name="Peter Preston" userId="088da9d4-3f71-45f3-9aa2-9917b14a5649" providerId="ADAL" clId="{4F4A8A50-045B-4BF6-8769-BD3806C49A6B}" dt="2024-03-23T22:50:45.248" v="191" actId="22"/>
          <ac:spMkLst>
            <pc:docMk/>
            <pc:sldMk cId="1027057945" sldId="257"/>
            <ac:spMk id="4" creationId="{1BF1B850-E8DB-6148-D7AB-1C238958A10C}"/>
          </ac:spMkLst>
        </pc:spChg>
      </pc:sldChg>
      <pc:sldChg chg="del">
        <pc:chgData name="Peter Preston" userId="088da9d4-3f71-45f3-9aa2-9917b14a5649" providerId="ADAL" clId="{4F4A8A50-045B-4BF6-8769-BD3806C49A6B}" dt="2024-03-23T21:52:46.722" v="0" actId="2696"/>
        <pc:sldMkLst>
          <pc:docMk/>
          <pc:sldMk cId="1961539375" sldId="258"/>
        </pc:sldMkLst>
      </pc:sldChg>
      <pc:sldChg chg="addSp delSp modSp new mod">
        <pc:chgData name="Peter Preston" userId="088da9d4-3f71-45f3-9aa2-9917b14a5649" providerId="ADAL" clId="{4F4A8A50-045B-4BF6-8769-BD3806C49A6B}" dt="2024-03-24T00:10:23.956" v="199" actId="1038"/>
        <pc:sldMkLst>
          <pc:docMk/>
          <pc:sldMk cId="1983346596" sldId="262"/>
        </pc:sldMkLst>
        <pc:spChg chg="del">
          <ac:chgData name="Peter Preston" userId="088da9d4-3f71-45f3-9aa2-9917b14a5649" providerId="ADAL" clId="{4F4A8A50-045B-4BF6-8769-BD3806C49A6B}" dt="2024-03-23T21:53:03.432" v="4" actId="478"/>
          <ac:spMkLst>
            <pc:docMk/>
            <pc:sldMk cId="1983346596" sldId="262"/>
            <ac:spMk id="2" creationId="{E4CAAC26-7577-6D7B-6EAF-E92D0EC13C09}"/>
          </ac:spMkLst>
        </pc:spChg>
        <pc:spChg chg="add mod">
          <ac:chgData name="Peter Preston" userId="088da9d4-3f71-45f3-9aa2-9917b14a5649" providerId="ADAL" clId="{4F4A8A50-045B-4BF6-8769-BD3806C49A6B}" dt="2024-03-23T22:47:00.001" v="114" actId="20577"/>
          <ac:spMkLst>
            <pc:docMk/>
            <pc:sldMk cId="1983346596" sldId="262"/>
            <ac:spMk id="4" creationId="{8EBCBD14-6E34-6A0B-61D6-4592E7348C2F}"/>
          </ac:spMkLst>
        </pc:spChg>
        <pc:picChg chg="add del mod modCrop">
          <ac:chgData name="Peter Preston" userId="088da9d4-3f71-45f3-9aa2-9917b14a5649" providerId="ADAL" clId="{4F4A8A50-045B-4BF6-8769-BD3806C49A6B}" dt="2024-03-24T00:08:35.414" v="193" actId="478"/>
          <ac:picMkLst>
            <pc:docMk/>
            <pc:sldMk cId="1983346596" sldId="262"/>
            <ac:picMk id="3" creationId="{5C3789FE-0B18-52C7-82DC-3003C20EC383}"/>
          </ac:picMkLst>
        </pc:picChg>
        <pc:picChg chg="add mod modCrop">
          <ac:chgData name="Peter Preston" userId="088da9d4-3f71-45f3-9aa2-9917b14a5649" providerId="ADAL" clId="{4F4A8A50-045B-4BF6-8769-BD3806C49A6B}" dt="2024-03-24T00:10:23.956" v="199" actId="1038"/>
          <ac:picMkLst>
            <pc:docMk/>
            <pc:sldMk cId="1983346596" sldId="262"/>
            <ac:picMk id="6" creationId="{E5BF884B-186B-9FC6-FC5D-0E9115744240}"/>
          </ac:picMkLst>
        </pc:picChg>
      </pc:sldChg>
      <pc:sldChg chg="addSp delSp modSp new mod">
        <pc:chgData name="Peter Preston" userId="088da9d4-3f71-45f3-9aa2-9917b14a5649" providerId="ADAL" clId="{4F4A8A50-045B-4BF6-8769-BD3806C49A6B}" dt="2024-03-23T22:47:29.707" v="166" actId="14100"/>
        <pc:sldMkLst>
          <pc:docMk/>
          <pc:sldMk cId="1533464821" sldId="263"/>
        </pc:sldMkLst>
        <pc:spChg chg="del">
          <ac:chgData name="Peter Preston" userId="088da9d4-3f71-45f3-9aa2-9917b14a5649" providerId="ADAL" clId="{4F4A8A50-045B-4BF6-8769-BD3806C49A6B}" dt="2024-03-23T21:54:56.406" v="88" actId="478"/>
          <ac:spMkLst>
            <pc:docMk/>
            <pc:sldMk cId="1533464821" sldId="263"/>
            <ac:spMk id="2" creationId="{03413AB6-1AE3-A01D-E63B-8F8895AAFC5C}"/>
          </ac:spMkLst>
        </pc:spChg>
        <pc:spChg chg="add mod">
          <ac:chgData name="Peter Preston" userId="088da9d4-3f71-45f3-9aa2-9917b14a5649" providerId="ADAL" clId="{4F4A8A50-045B-4BF6-8769-BD3806C49A6B}" dt="2024-03-23T22:47:12.863" v="142" actId="20577"/>
          <ac:spMkLst>
            <pc:docMk/>
            <pc:sldMk cId="1533464821" sldId="263"/>
            <ac:spMk id="4" creationId="{D034C1F7-8AA6-098C-59FC-A774EA4726BC}"/>
          </ac:spMkLst>
        </pc:spChg>
        <pc:picChg chg="add mod">
          <ac:chgData name="Peter Preston" userId="088da9d4-3f71-45f3-9aa2-9917b14a5649" providerId="ADAL" clId="{4F4A8A50-045B-4BF6-8769-BD3806C49A6B}" dt="2024-03-23T22:47:20.358" v="164" actId="1035"/>
          <ac:picMkLst>
            <pc:docMk/>
            <pc:sldMk cId="1533464821" sldId="263"/>
            <ac:picMk id="3" creationId="{DF38F7C9-83BD-A0D9-5D8E-5137CC852193}"/>
          </ac:picMkLst>
        </pc:picChg>
        <pc:picChg chg="add mod">
          <ac:chgData name="Peter Preston" userId="088da9d4-3f71-45f3-9aa2-9917b14a5649" providerId="ADAL" clId="{4F4A8A50-045B-4BF6-8769-BD3806C49A6B}" dt="2024-03-23T22:47:29.707" v="166" actId="14100"/>
          <ac:picMkLst>
            <pc:docMk/>
            <pc:sldMk cId="1533464821" sldId="263"/>
            <ac:picMk id="5" creationId="{7C993BDF-8E2E-302C-B74D-8B881FA76A6A}"/>
          </ac:picMkLst>
        </pc:picChg>
      </pc:sldChg>
      <pc:sldChg chg="addSp delSp modSp add mod">
        <pc:chgData name="Peter Preston" userId="088da9d4-3f71-45f3-9aa2-9917b14a5649" providerId="ADAL" clId="{4F4A8A50-045B-4BF6-8769-BD3806C49A6B}" dt="2024-03-23T22:50:25.995" v="170" actId="1076"/>
        <pc:sldMkLst>
          <pc:docMk/>
          <pc:sldMk cId="4108694876" sldId="264"/>
        </pc:sldMkLst>
        <pc:spChg chg="mod">
          <ac:chgData name="Peter Preston" userId="088da9d4-3f71-45f3-9aa2-9917b14a5649" providerId="ADAL" clId="{4F4A8A50-045B-4BF6-8769-BD3806C49A6B}" dt="2024-03-23T22:47:06.518" v="127" actId="20577"/>
          <ac:spMkLst>
            <pc:docMk/>
            <pc:sldMk cId="4108694876" sldId="264"/>
            <ac:spMk id="4" creationId="{8EBCBD14-6E34-6A0B-61D6-4592E7348C2F}"/>
          </ac:spMkLst>
        </pc:spChg>
        <pc:picChg chg="del">
          <ac:chgData name="Peter Preston" userId="088da9d4-3f71-45f3-9aa2-9917b14a5649" providerId="ADAL" clId="{4F4A8A50-045B-4BF6-8769-BD3806C49A6B}" dt="2024-03-23T22:46:52.989" v="100" actId="478"/>
          <ac:picMkLst>
            <pc:docMk/>
            <pc:sldMk cId="4108694876" sldId="264"/>
            <ac:picMk id="3" creationId="{5C3789FE-0B18-52C7-82DC-3003C20EC383}"/>
          </ac:picMkLst>
        </pc:picChg>
        <pc:picChg chg="add mod">
          <ac:chgData name="Peter Preston" userId="088da9d4-3f71-45f3-9aa2-9917b14a5649" providerId="ADAL" clId="{4F4A8A50-045B-4BF6-8769-BD3806C49A6B}" dt="2024-03-23T22:50:25.995" v="170" actId="1076"/>
          <ac:picMkLst>
            <pc:docMk/>
            <pc:sldMk cId="4108694876" sldId="264"/>
            <ac:picMk id="5" creationId="{BA4B5AA6-891D-168E-1E37-212DC67C525C}"/>
          </ac:picMkLst>
        </pc:picChg>
      </pc:sldChg>
    </pc:docChg>
  </pc:docChgLst>
  <pc:docChgLst>
    <pc:chgData name="Peter Preston" userId="fe1941f9-13f6-4dc7-8965-bd4044381295" providerId="ADAL" clId="{FCC10D01-71E6-47AC-B136-102C85AFF5C5}"/>
    <pc:docChg chg="undo custSel addSld modSld">
      <pc:chgData name="Peter Preston" userId="fe1941f9-13f6-4dc7-8965-bd4044381295" providerId="ADAL" clId="{FCC10D01-71E6-47AC-B136-102C85AFF5C5}" dt="2022-06-19T08:52:10.664" v="165" actId="478"/>
      <pc:docMkLst>
        <pc:docMk/>
      </pc:docMkLst>
      <pc:sldChg chg="addSp modSp new mod">
        <pc:chgData name="Peter Preston" userId="fe1941f9-13f6-4dc7-8965-bd4044381295" providerId="ADAL" clId="{FCC10D01-71E6-47AC-B136-102C85AFF5C5}" dt="2022-06-19T08:50:07.457" v="120" actId="1076"/>
        <pc:sldMkLst>
          <pc:docMk/>
          <pc:sldMk cId="752036433" sldId="259"/>
        </pc:sldMkLst>
        <pc:spChg chg="mod">
          <ac:chgData name="Peter Preston" userId="fe1941f9-13f6-4dc7-8965-bd4044381295" providerId="ADAL" clId="{FCC10D01-71E6-47AC-B136-102C85AFF5C5}" dt="2022-06-19T08:48:43.326" v="104" actId="20577"/>
          <ac:spMkLst>
            <pc:docMk/>
            <pc:sldMk cId="752036433" sldId="259"/>
            <ac:spMk id="2" creationId="{C25263C6-2894-5605-407E-A5C4234980EA}"/>
          </ac:spMkLst>
        </pc:spChg>
        <pc:picChg chg="add mod">
          <ac:chgData name="Peter Preston" userId="fe1941f9-13f6-4dc7-8965-bd4044381295" providerId="ADAL" clId="{FCC10D01-71E6-47AC-B136-102C85AFF5C5}" dt="2022-06-19T08:50:05.263" v="119" actId="1076"/>
          <ac:picMkLst>
            <pc:docMk/>
            <pc:sldMk cId="752036433" sldId="259"/>
            <ac:picMk id="4" creationId="{A4AD379E-7CF1-8B14-18BC-BEAB357816AE}"/>
          </ac:picMkLst>
        </pc:picChg>
        <pc:picChg chg="add mod">
          <ac:chgData name="Peter Preston" userId="fe1941f9-13f6-4dc7-8965-bd4044381295" providerId="ADAL" clId="{FCC10D01-71E6-47AC-B136-102C85AFF5C5}" dt="2022-06-19T08:50:07.457" v="120" actId="1076"/>
          <ac:picMkLst>
            <pc:docMk/>
            <pc:sldMk cId="752036433" sldId="259"/>
            <ac:picMk id="6" creationId="{6D8B3130-7A92-85F3-4ADD-1C05DA649200}"/>
          </ac:picMkLst>
        </pc:picChg>
      </pc:sldChg>
      <pc:sldChg chg="addSp delSp modSp add mod">
        <pc:chgData name="Peter Preston" userId="fe1941f9-13f6-4dc7-8965-bd4044381295" providerId="ADAL" clId="{FCC10D01-71E6-47AC-B136-102C85AFF5C5}" dt="2022-06-19T08:51:13.923" v="146" actId="478"/>
        <pc:sldMkLst>
          <pc:docMk/>
          <pc:sldMk cId="2091239974" sldId="260"/>
        </pc:sldMkLst>
        <pc:picChg chg="del">
          <ac:chgData name="Peter Preston" userId="fe1941f9-13f6-4dc7-8965-bd4044381295" providerId="ADAL" clId="{FCC10D01-71E6-47AC-B136-102C85AFF5C5}" dt="2022-06-19T08:50:36.712" v="130" actId="478"/>
          <ac:picMkLst>
            <pc:docMk/>
            <pc:sldMk cId="2091239974" sldId="260"/>
            <ac:picMk id="4" creationId="{A4AD379E-7CF1-8B14-18BC-BEAB357816AE}"/>
          </ac:picMkLst>
        </pc:picChg>
        <pc:picChg chg="add del mod ord">
          <ac:chgData name="Peter Preston" userId="fe1941f9-13f6-4dc7-8965-bd4044381295" providerId="ADAL" clId="{FCC10D01-71E6-47AC-B136-102C85AFF5C5}" dt="2022-06-19T08:50:57.862" v="139" actId="478"/>
          <ac:picMkLst>
            <pc:docMk/>
            <pc:sldMk cId="2091239974" sldId="260"/>
            <ac:picMk id="5" creationId="{F44D1459-F319-678B-F9B6-510F31BAA918}"/>
          </ac:picMkLst>
        </pc:picChg>
        <pc:picChg chg="del">
          <ac:chgData name="Peter Preston" userId="fe1941f9-13f6-4dc7-8965-bd4044381295" providerId="ADAL" clId="{FCC10D01-71E6-47AC-B136-102C85AFF5C5}" dt="2022-06-19T08:51:13.923" v="146" actId="478"/>
          <ac:picMkLst>
            <pc:docMk/>
            <pc:sldMk cId="2091239974" sldId="260"/>
            <ac:picMk id="6" creationId="{6D8B3130-7A92-85F3-4ADD-1C05DA649200}"/>
          </ac:picMkLst>
        </pc:picChg>
        <pc:picChg chg="add mod ord">
          <ac:chgData name="Peter Preston" userId="fe1941f9-13f6-4dc7-8965-bd4044381295" providerId="ADAL" clId="{FCC10D01-71E6-47AC-B136-102C85AFF5C5}" dt="2022-06-19T08:50:56.164" v="138" actId="167"/>
          <ac:picMkLst>
            <pc:docMk/>
            <pc:sldMk cId="2091239974" sldId="260"/>
            <ac:picMk id="8" creationId="{AFC4AC02-7925-3F92-4AE9-BD835298AE58}"/>
          </ac:picMkLst>
        </pc:picChg>
        <pc:picChg chg="add mod ord">
          <ac:chgData name="Peter Preston" userId="fe1941f9-13f6-4dc7-8965-bd4044381295" providerId="ADAL" clId="{FCC10D01-71E6-47AC-B136-102C85AFF5C5}" dt="2022-06-19T08:51:11.301" v="145" actId="171"/>
          <ac:picMkLst>
            <pc:docMk/>
            <pc:sldMk cId="2091239974" sldId="260"/>
            <ac:picMk id="10" creationId="{E74A08A7-4584-C78A-4770-58E2F595FB07}"/>
          </ac:picMkLst>
        </pc:picChg>
      </pc:sldChg>
      <pc:sldChg chg="addSp delSp modSp add mod">
        <pc:chgData name="Peter Preston" userId="fe1941f9-13f6-4dc7-8965-bd4044381295" providerId="ADAL" clId="{FCC10D01-71E6-47AC-B136-102C85AFF5C5}" dt="2022-06-19T08:52:10.664" v="165" actId="478"/>
        <pc:sldMkLst>
          <pc:docMk/>
          <pc:sldMk cId="1468638341" sldId="261"/>
        </pc:sldMkLst>
        <pc:picChg chg="add del mod ord">
          <ac:chgData name="Peter Preston" userId="fe1941f9-13f6-4dc7-8965-bd4044381295" providerId="ADAL" clId="{FCC10D01-71E6-47AC-B136-102C85AFF5C5}" dt="2022-06-19T08:51:48.827" v="157" actId="167"/>
          <ac:picMkLst>
            <pc:docMk/>
            <pc:sldMk cId="1468638341" sldId="261"/>
            <ac:picMk id="4" creationId="{C10F1ED9-39A6-74CB-4782-9EAAA884AA68}"/>
          </ac:picMkLst>
        </pc:picChg>
        <pc:picChg chg="add mod ord">
          <ac:chgData name="Peter Preston" userId="fe1941f9-13f6-4dc7-8965-bd4044381295" providerId="ADAL" clId="{FCC10D01-71E6-47AC-B136-102C85AFF5C5}" dt="2022-06-19T08:52:08.511" v="164" actId="171"/>
          <ac:picMkLst>
            <pc:docMk/>
            <pc:sldMk cId="1468638341" sldId="261"/>
            <ac:picMk id="6" creationId="{9D85DA63-3250-6A5F-5868-D330AEFD2F6C}"/>
          </ac:picMkLst>
        </pc:picChg>
        <pc:picChg chg="del">
          <ac:chgData name="Peter Preston" userId="fe1941f9-13f6-4dc7-8965-bd4044381295" providerId="ADAL" clId="{FCC10D01-71E6-47AC-B136-102C85AFF5C5}" dt="2022-06-19T08:51:50.579" v="158" actId="478"/>
          <ac:picMkLst>
            <pc:docMk/>
            <pc:sldMk cId="1468638341" sldId="261"/>
            <ac:picMk id="8" creationId="{AFC4AC02-7925-3F92-4AE9-BD835298AE58}"/>
          </ac:picMkLst>
        </pc:picChg>
        <pc:picChg chg="del">
          <ac:chgData name="Peter Preston" userId="fe1941f9-13f6-4dc7-8965-bd4044381295" providerId="ADAL" clId="{FCC10D01-71E6-47AC-B136-102C85AFF5C5}" dt="2022-06-19T08:52:10.664" v="165" actId="478"/>
          <ac:picMkLst>
            <pc:docMk/>
            <pc:sldMk cId="1468638341" sldId="261"/>
            <ac:picMk id="10" creationId="{E74A08A7-4584-C78A-4770-58E2F595FB0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FD3F1-8005-0A1D-B935-A56884EBF4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A1D83E-ADA8-4146-DDDF-C2681688D6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67088-F4ED-FC74-C4F1-622B86473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3FC9E-7E80-B81C-3EA0-01619A806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DCA71-B061-91F0-553B-8F7B07B44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667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F7D20-8BD9-47A5-1A97-B93CC8BD0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5EBC6-701F-54EE-44B9-BE9D47AA0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0A326-6278-67A7-28C9-CA6C80BE5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89A289-DC6B-7A8C-FE44-562451EF5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58D3E7-864D-B1F5-7DA0-1A94D426B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231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040D7-0680-A9F5-D639-A282C30FB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A472AC-ED5C-FDE9-8488-C2FE8E8B1A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0BEA0-B9C2-EE5A-621D-02066D195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A17820-373C-5A75-BAC9-3BEEF2ECB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E649C-EB68-E15C-F617-0506D1C74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363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BA359-B0E6-77D7-2FA1-633964ABD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8B97F-A5EA-27E2-3592-E72D391678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B9045B-9A39-A493-DA7E-2E409FCAD8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95A41E-A183-0014-A822-82FB00C8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337037-C89D-69B1-9AF1-C9D1156A1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99B456-7A5B-0F7B-D82B-6A375D347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254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0B789-E3D1-C333-1D9E-1D056E859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5BAAB7-293C-6914-98F2-6E3BED2F28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BBBB4E-1035-37D5-CB37-0A0B8C5A9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D545F9-58C5-4F32-4480-8B16255B2C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95B2E4-6064-3927-58CB-F2F0871739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C7D9C4-5302-5669-D2BB-4A22AFE8E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F45FEA-E12E-A058-A121-6AC553CEE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1B818F-1FC8-E1CE-E0D7-B60F0FF75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772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3BCF6-C44D-DF27-E739-4C47B4A59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8EC890-7CEF-74E2-17DE-439FE1A0C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8AC322-02EB-F290-6BE1-D9BE401D6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BF400B-C066-8815-D4D1-6BC2FFF4C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035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1CE998-9855-32D3-5C5F-E8D09F40D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ED776F-2885-FA2C-6DE1-AF3D1F0BB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A88863-4C61-58B6-E515-506F00D61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716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7E8E7-804E-9D35-C842-C21E14EEA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14E5F-A00B-4137-F2F0-A38CF3FAD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B79DF-5C7E-9033-15DE-9B72F1E9D4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C7ACB6-57CF-5096-B3F2-8DB86D4EA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F47516-7285-3B19-A35C-7889A040D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1C716B-B7D9-4AFC-FEF7-21E8BF133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467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7F0C5-9E93-D0FC-3509-A022FE438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79A7E4-E871-F047-8651-93883499BB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28394F-7E7B-0B23-3CCB-FC65B0ED88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85B8FB-2C36-24F7-170D-8E46E9830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99C63E-98B2-8814-BDD6-2494E04F0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EF6D6B-C186-9102-A8AE-5AE441F06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822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5EA89-7C21-CE48-9F5F-3BE0FFF52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F68C1-BB25-D4BC-CAC4-D067C765C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B51DE-677C-5934-7BC6-7E2A6E088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A142F8-F8FA-DCC1-06C6-0B6041A88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C60BF4-D510-F5A1-CC87-87A8EA185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27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8903E0-CEC8-7059-5B72-174876DD9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9DB30F-5831-6C4A-B481-55C96132E8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519A76-A6DB-85C7-24F9-0173F5BE0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47420E-48D1-DA6B-11AD-9AFE4F9D1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DB8C34-A480-1FF9-6A26-7402A43DC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698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9C4A80-9B97-47FA-D12C-40FD44421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A44A7-A076-D803-75DC-56445ECB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0E8A0-B7D3-59F6-AE2F-6E3E3D972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FF7C8-DBF3-4857-84DC-5146C338C16E}" type="datetimeFigureOut">
              <a:rPr lang="en-GB" smtClean="0"/>
              <a:t>24/03/2024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02616A-CA24-2F8C-A088-3F244E85E0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3F91C-E31C-5ED8-DED1-6105C6340C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5225A-1875-4366-8954-B936093F18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853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AC512-873B-F285-218B-54EF63713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Buildings Update</a:t>
            </a:r>
          </a:p>
        </p:txBody>
      </p:sp>
    </p:spTree>
    <p:extLst>
      <p:ext uri="{BB962C8B-B14F-4D97-AF65-F5344CB8AC3E}">
        <p14:creationId xmlns:p14="http://schemas.microsoft.com/office/powerpoint/2010/main" val="1027057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263C6-2894-5605-407E-A5C423498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of the problems with the Warwick Road Church Building…</a:t>
            </a:r>
          </a:p>
        </p:txBody>
      </p:sp>
      <p:pic>
        <p:nvPicPr>
          <p:cNvPr id="4" name="Picture 3" descr="A picture containing building, brick, stone, paving&#10;&#10;Description automatically generated">
            <a:extLst>
              <a:ext uri="{FF2B5EF4-FFF2-40B4-BE49-F238E27FC236}">
                <a16:creationId xmlns:a16="http://schemas.microsoft.com/office/drawing/2014/main" id="{A4AD379E-7CF1-8B14-18BC-BEAB357816A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85855" y="2271077"/>
            <a:ext cx="4643120" cy="3482340"/>
          </a:xfrm>
          <a:prstGeom prst="rect">
            <a:avLst/>
          </a:prstGeom>
        </p:spPr>
      </p:pic>
      <p:pic>
        <p:nvPicPr>
          <p:cNvPr id="6" name="Picture 5" descr="A picture containing rock&#10;&#10;Description automatically generated">
            <a:extLst>
              <a:ext uri="{FF2B5EF4-FFF2-40B4-BE49-F238E27FC236}">
                <a16:creationId xmlns:a16="http://schemas.microsoft.com/office/drawing/2014/main" id="{6D8B3130-7A92-85F3-4ADD-1C05DA64920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137912" y="2271075"/>
            <a:ext cx="4643121" cy="348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036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outdoor, sky, wood&#10;&#10;Description automatically generated">
            <a:extLst>
              <a:ext uri="{FF2B5EF4-FFF2-40B4-BE49-F238E27FC236}">
                <a16:creationId xmlns:a16="http://schemas.microsoft.com/office/drawing/2014/main" id="{AFC4AC02-7925-3F92-4AE9-BD835298AE5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85855" y="2271074"/>
            <a:ext cx="4643121" cy="34823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5263C6-2894-5605-407E-A5C423498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of the problems with the Warwick Road Church Building…</a:t>
            </a:r>
          </a:p>
        </p:txBody>
      </p:sp>
      <p:pic>
        <p:nvPicPr>
          <p:cNvPr id="10" name="Picture 9" descr="A picture containing wood, roof&#10;&#10;Description automatically generated">
            <a:extLst>
              <a:ext uri="{FF2B5EF4-FFF2-40B4-BE49-F238E27FC236}">
                <a16:creationId xmlns:a16="http://schemas.microsoft.com/office/drawing/2014/main" id="{E74A08A7-4584-C78A-4770-58E2F595FB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137912" y="2271073"/>
            <a:ext cx="4643121" cy="348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39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0F1ED9-39A6-74CB-4782-9EAAA884AA68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085855" y="2271073"/>
            <a:ext cx="4643121" cy="348234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25263C6-2894-5605-407E-A5C423498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of the problems with the Warwick Road Church Building…</a:t>
            </a:r>
          </a:p>
        </p:txBody>
      </p:sp>
      <p:pic>
        <p:nvPicPr>
          <p:cNvPr id="6" name="Picture 5" descr="A picture containing stone&#10;&#10;Description automatically generated">
            <a:extLst>
              <a:ext uri="{FF2B5EF4-FFF2-40B4-BE49-F238E27FC236}">
                <a16:creationId xmlns:a16="http://schemas.microsoft.com/office/drawing/2014/main" id="{9D85DA63-3250-6A5F-5868-D330AEFD2F6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137912" y="2271072"/>
            <a:ext cx="4643122" cy="3482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638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EBCBD14-6E34-6A0B-61D6-4592E7348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How we’re going to fix it… new drains!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BF884B-186B-9FC6-FC5D-0E91157442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60" y="1594975"/>
            <a:ext cx="12154514" cy="466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346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EBCBD14-6E34-6A0B-61D6-4592E7348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How we’re going to fix it… new gutters!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4B5AA6-891D-168E-1E37-212DC67C525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1015" y="1488180"/>
            <a:ext cx="7267145" cy="513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694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38F7C9-83BD-A0D9-5D8E-5137CC85219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9109" y="1810343"/>
            <a:ext cx="3564891" cy="4546707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034C1F7-8AA6-098C-59FC-A774EA472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How we’re going to fix it… stone repairs!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993BDF-8E2E-302C-B74D-8B881FA76A6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749" y="1810343"/>
            <a:ext cx="3697296" cy="4546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464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034C1F7-8AA6-098C-59FC-A774EA472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Please pray for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A16D02-780A-1041-312F-C3D465744A5A}"/>
              </a:ext>
            </a:extLst>
          </p:cNvPr>
          <p:cNvSpPr txBox="1"/>
          <p:nvPr/>
        </p:nvSpPr>
        <p:spPr>
          <a:xfrm>
            <a:off x="934720" y="1920240"/>
            <a:ext cx="10515600" cy="4026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Pray that we would find a builder with availability to carry out the works.</a:t>
            </a: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Pray for Christian, our church architect, for his business, family and his church. Pray for the work that he does for us – for wisdom and clarify in his thoughts.</a:t>
            </a:r>
          </a:p>
          <a:p>
            <a:pPr marL="34290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Pray that the structural monitoring results would continue to show no movement.</a:t>
            </a:r>
          </a:p>
          <a:p>
            <a:pPr marL="342900" lvl="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Pray for Peter over the next couple of months as he finishes writing the first draft of the Options Appraisal Brief for the Next Steps Team.</a:t>
            </a:r>
          </a:p>
          <a:p>
            <a:pPr marL="342900" lvl="0" indent="-34290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Pray for the Next Steps Team as they meet in May to review and finalise the brief.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Pray for the PCC as they review and discern the way </a:t>
            </a:r>
            <a:r>
              <a:rPr lang="en-GB" sz="24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forward.</a:t>
            </a:r>
            <a:endParaRPr lang="en-GB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1917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</Words>
  <Application>Microsoft Office PowerPoint</Application>
  <PresentationFormat>Widescreen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Buildings Update</vt:lpstr>
      <vt:lpstr>Some of the problems with the Warwick Road Church Building…</vt:lpstr>
      <vt:lpstr>Some of the problems with the Warwick Road Church Building…</vt:lpstr>
      <vt:lpstr>Some of the problems with the Warwick Road Church Building…</vt:lpstr>
      <vt:lpstr>How we’re going to fix it… new drains!</vt:lpstr>
      <vt:lpstr>How we’re going to fix it… new gutters!</vt:lpstr>
      <vt:lpstr>How we’re going to fix it… stone repairs!</vt:lpstr>
      <vt:lpstr>Please pray for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Peter Preston</dc:creator>
  <cp:lastModifiedBy>Peter Preston</cp:lastModifiedBy>
  <cp:revision>9</cp:revision>
  <dcterms:created xsi:type="dcterms:W3CDTF">2022-06-18T19:54:23Z</dcterms:created>
  <dcterms:modified xsi:type="dcterms:W3CDTF">2024-03-24T09:59:24Z</dcterms:modified>
</cp:coreProperties>
</file>